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04FF"/>
    <a:srgbClr val="E402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AC6CA-46DD-1345-8B1A-FAD076410B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92C237-6BBE-264C-A47A-ADB6D9674E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22E5C-9D6F-A947-8211-CB52359BA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62F66-001A-844A-8F50-DC7C4B94F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2E229-89BD-BD49-ADBC-2F5D62F6D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195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43BAB-2C56-554A-A7CC-DE1C2FE2C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FFC040-D4D8-3E4F-B7D6-EBE07FB73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64641E-9042-1C46-870A-B907487CF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D803A-4834-B240-876B-4FD64B300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63997-6154-914D-BA2D-552864862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693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23EA47-8741-634F-B85F-F468C4915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201E13-447D-7148-B1A0-63C794D8FF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5F5BA-1892-8747-85CC-72B559D08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763E9-B7C7-8B40-B0BB-18825CE5B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72967-0B00-3643-9F60-748878B3A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49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1B10-DE04-D149-B5AF-EA47EDE9D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34C5B-D671-9846-9F4C-5B1A5F030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6EA3C-186F-494E-B1B6-5A8C01CA7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683C6-A7CA-7F43-B203-89B26B34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0AB8E-E430-1F4C-BDB8-4CF4F3B25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71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F54E1-09CB-1948-82F9-A0F14501E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164F3-27FA-A046-86D2-213828B13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09A77-D3D3-A645-AE51-DC1BFC8CD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A2169-FA71-6346-8E59-2578CD739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F03F5-B753-1140-B135-6BB29E86D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8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3223D-0579-6D4C-B9BF-E10687B6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84D14-3AEC-8946-AC4F-824D4F5497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18AC90-C659-D240-B487-F288B8BB23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E5185-B4BE-494D-97C6-48B408D22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8DBD17-FD7B-9E44-A662-B3B996C79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E86137-C375-684F-8958-120EB4B11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82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219F2-712F-A048-8A6C-14346C057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690CF-84C1-CA49-AC5D-16CD70B1D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B4FE1-B517-864D-BDB8-DFB834086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686B12-541D-A248-9FA9-A01D8D7027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80955D-8E8D-C540-B348-591B0E61B3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04F146-8BDC-A147-8305-264789B56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521936-518F-5C40-B25F-450772003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1D5D3A-1080-0F40-AD29-63123D8E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982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A1E32-6E65-6A48-8F8D-80E9B219D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EF9607-3061-D14E-87E0-684D00A44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A2EA8A-F685-4D4E-9951-F728F710A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D11E9A-3888-7445-B8E6-83E629FBF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459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4E3E2E-090D-844D-9752-0342960FC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332937-24F4-7B4E-B8BC-BBAED655F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9C6463-8821-9E44-9E12-7253ABA8C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065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29B48-60CD-D04A-A424-78EAB0076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912B6-93B5-BB4D-910E-F2810076E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6C4E22-E27E-954D-8E96-9FBD77F472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3AF889-F309-D941-856E-797A3FC10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AB117C-38DF-844D-97B2-116C7C0D0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F35999-48A9-FF45-819B-C6EB7ECE3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985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D5507-0501-E247-AEE0-9FD49CA0F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80CF0-E867-4940-A07A-33575D576C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67FEC-3663-B147-9977-FBC2B8C4B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14679-8522-E849-8238-CBA5B4976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F04D0B-0FE9-974B-92B7-8C3646641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A3A253-D87B-1D40-ACF6-77985AB73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808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3B9247-1FC9-CD4F-A44F-A991DD7F5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EF6A43-F4CB-0E44-B2E9-80A6C3C50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4327B-4EB8-9E42-B88F-0A6E0819C5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7295A-6DFE-404B-8A04-8247C59EC2E9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B613E-D94E-C940-83EC-DE596830D9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FEA06-F970-7148-8F06-0E861CEA17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B0B20-FC31-E046-8FA4-ABD924466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371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29ECD-FF50-C041-B55A-758A9CEA3C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1579" y="306817"/>
            <a:ext cx="9144000" cy="2387600"/>
          </a:xfrm>
        </p:spPr>
        <p:txBody>
          <a:bodyPr/>
          <a:lstStyle/>
          <a:p>
            <a:r>
              <a:rPr lang="en-US" dirty="0"/>
              <a:t>Cu-</a:t>
            </a:r>
            <a:r>
              <a:rPr lang="en-US" dirty="0" err="1"/>
              <a:t>Linac</a:t>
            </a:r>
            <a:r>
              <a:rPr lang="en-US" dirty="0"/>
              <a:t> for both undulator lines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576324-3109-CC46-93F0-357C3644C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8010" y="2811205"/>
            <a:ext cx="9144000" cy="1081173"/>
          </a:xfrm>
        </p:spPr>
        <p:txBody>
          <a:bodyPr/>
          <a:lstStyle/>
          <a:p>
            <a:r>
              <a:rPr lang="en-US" dirty="0"/>
              <a:t>6/25/2019</a:t>
            </a:r>
          </a:p>
          <a:p>
            <a:r>
              <a:rPr lang="en-US" dirty="0"/>
              <a:t>Y. Ding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4F2E39-84E1-6D4F-ACC7-630461D04BDD}"/>
              </a:ext>
            </a:extLst>
          </p:cNvPr>
          <p:cNvSpPr txBox="1"/>
          <p:nvPr/>
        </p:nvSpPr>
        <p:spPr>
          <a:xfrm>
            <a:off x="2397211" y="4386649"/>
            <a:ext cx="76859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CLTS e-beam energy &lt;10 GeV;</a:t>
            </a:r>
          </a:p>
          <a:p>
            <a:r>
              <a:rPr lang="en-US" dirty="0"/>
              <a:t>HXR: 26 mm, K range: [1 2.44];</a:t>
            </a:r>
          </a:p>
          <a:p>
            <a:r>
              <a:rPr lang="en-US"/>
              <a:t>SXR: 39mm, K range: [1 5.48];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610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42E5958-CE17-6742-B205-26A0E71AB547}"/>
              </a:ext>
            </a:extLst>
          </p:cNvPr>
          <p:cNvGrpSpPr/>
          <p:nvPr/>
        </p:nvGrpSpPr>
        <p:grpSpPr>
          <a:xfrm>
            <a:off x="1381726" y="197712"/>
            <a:ext cx="9912350" cy="6702398"/>
            <a:chOff x="1394083" y="0"/>
            <a:chExt cx="9912350" cy="670239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8CB8A28-8126-B247-A11C-91FD1BDAF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4083" y="0"/>
              <a:ext cx="9912350" cy="670239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ABCC340-5772-694B-91E4-07525C84422D}"/>
                </a:ext>
              </a:extLst>
            </p:cNvPr>
            <p:cNvSpPr/>
            <p:nvPr/>
          </p:nvSpPr>
          <p:spPr>
            <a:xfrm>
              <a:off x="7285383" y="4850296"/>
              <a:ext cx="2305878" cy="1093304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CB71223-F9B2-4D4B-8516-606CC9A3E874}"/>
                </a:ext>
              </a:extLst>
            </p:cNvPr>
            <p:cNvSpPr txBox="1"/>
            <p:nvPr/>
          </p:nvSpPr>
          <p:spPr>
            <a:xfrm>
              <a:off x="7488194" y="4850296"/>
              <a:ext cx="24342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Zoomed in next page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7F50BF6-31BB-D146-A9BF-3634A2AD4247}"/>
                </a:ext>
              </a:extLst>
            </p:cNvPr>
            <p:cNvSpPr txBox="1"/>
            <p:nvPr/>
          </p:nvSpPr>
          <p:spPr>
            <a:xfrm>
              <a:off x="3039762" y="5034962"/>
              <a:ext cx="100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E402FD"/>
                  </a:solidFill>
                </a:rPr>
                <a:t>6 GeV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70AB40A-AC05-B74E-89F2-E39E0C4C41DB}"/>
                </a:ext>
              </a:extLst>
            </p:cNvPr>
            <p:cNvSpPr txBox="1"/>
            <p:nvPr/>
          </p:nvSpPr>
          <p:spPr>
            <a:xfrm>
              <a:off x="3830595" y="4297675"/>
              <a:ext cx="100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7 GeV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7F881EB-0130-B746-8FBB-14F4BBE7FBF9}"/>
                </a:ext>
              </a:extLst>
            </p:cNvPr>
            <p:cNvSpPr txBox="1"/>
            <p:nvPr/>
          </p:nvSpPr>
          <p:spPr>
            <a:xfrm>
              <a:off x="3113902" y="3559700"/>
              <a:ext cx="100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504FF"/>
                  </a:solidFill>
                </a:rPr>
                <a:t>8 GeV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46531F8-BFCF-D143-8418-E6D45E4FF0EB}"/>
                </a:ext>
              </a:extLst>
            </p:cNvPr>
            <p:cNvSpPr txBox="1"/>
            <p:nvPr/>
          </p:nvSpPr>
          <p:spPr>
            <a:xfrm>
              <a:off x="3126258" y="2637403"/>
              <a:ext cx="10008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6 GeV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53480B0-AF63-564B-AB74-F62CF318C89D}"/>
              </a:ext>
            </a:extLst>
          </p:cNvPr>
          <p:cNvSpPr txBox="1"/>
          <p:nvPr/>
        </p:nvSpPr>
        <p:spPr>
          <a:xfrm>
            <a:off x="4572000" y="322643"/>
            <a:ext cx="4028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HXR period 26 mm; SXR period 39 mm</a:t>
            </a:r>
          </a:p>
        </p:txBody>
      </p:sp>
    </p:spTree>
    <p:extLst>
      <p:ext uri="{BB962C8B-B14F-4D97-AF65-F5344CB8AC3E}">
        <p14:creationId xmlns:p14="http://schemas.microsoft.com/office/powerpoint/2010/main" val="2971931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5B06BB-BB25-9E42-99C0-B8049276E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805" y="0"/>
            <a:ext cx="9603431" cy="67081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CD7825-EE54-3844-BD38-F0072CA97D44}"/>
              </a:ext>
            </a:extLst>
          </p:cNvPr>
          <p:cNvSpPr txBox="1"/>
          <p:nvPr/>
        </p:nvSpPr>
        <p:spPr>
          <a:xfrm>
            <a:off x="4312509" y="139142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Zoomed in for SXR lower energy side</a:t>
            </a:r>
          </a:p>
        </p:txBody>
      </p:sp>
    </p:spTree>
    <p:extLst>
      <p:ext uri="{BB962C8B-B14F-4D97-AF65-F5344CB8AC3E}">
        <p14:creationId xmlns:p14="http://schemas.microsoft.com/office/powerpoint/2010/main" val="2910619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67</Words>
  <Application>Microsoft Macintosh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Cu-Linac for both undulator lines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Cu-Linac for both undulator lines</dc:title>
  <dc:creator>Ding, Yuantao</dc:creator>
  <cp:lastModifiedBy>Ding, Yuantao</cp:lastModifiedBy>
  <cp:revision>5</cp:revision>
  <dcterms:created xsi:type="dcterms:W3CDTF">2019-06-25T16:57:14Z</dcterms:created>
  <dcterms:modified xsi:type="dcterms:W3CDTF">2019-06-25T17:08:25Z</dcterms:modified>
</cp:coreProperties>
</file>

<file path=docProps/thumbnail.jpeg>
</file>